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6"/>
  </p:notesMasterIdLst>
  <p:handoutMasterIdLst>
    <p:handoutMasterId r:id="rId7"/>
  </p:handoutMasterIdLst>
  <p:sldIdLst>
    <p:sldId id="268" r:id="rId5"/>
  </p:sldIdLst>
  <p:sldSz cx="9144000" cy="5143500" type="screen16x9"/>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DAE9"/>
    <a:srgbClr val="ECECEC"/>
    <a:srgbClr val="004054"/>
    <a:srgbClr val="9A9A9A"/>
    <a:srgbClr val="5DFF0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4" autoAdjust="0"/>
    <p:restoredTop sz="94472" autoAdjust="0"/>
  </p:normalViewPr>
  <p:slideViewPr>
    <p:cSldViewPr snapToGrid="0" snapToObjects="1">
      <p:cViewPr varScale="1">
        <p:scale>
          <a:sx n="84" d="100"/>
          <a:sy n="84" d="100"/>
        </p:scale>
        <p:origin x="-522" y="-7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6C035EF4-AC1A-7747-AC04-89AAD33004B5}" type="datetimeFigureOut">
              <a:rPr lang="nb-NO" smtClean="0"/>
              <a:t>08.11.2018</a:t>
            </a:fld>
            <a:endParaRPr lang="nb-NO" dirty="0"/>
          </a:p>
        </p:txBody>
      </p:sp>
      <p:sp>
        <p:nvSpPr>
          <p:cNvPr id="4" name="Plassholder for bunn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dirty="0"/>
          </a:p>
        </p:txBody>
      </p:sp>
      <p:sp>
        <p:nvSpPr>
          <p:cNvPr id="5" name="Plassholder for lysbilde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0A0F8EE-221D-3D43-A051-A25B6B9EC8E7}" type="slidenum">
              <a:rPr lang="nb-NO" smtClean="0"/>
              <a:t>‹#›</a:t>
            </a:fld>
            <a:endParaRPr lang="nb-NO" dirty="0"/>
          </a:p>
        </p:txBody>
      </p:sp>
    </p:spTree>
    <p:extLst>
      <p:ext uri="{BB962C8B-B14F-4D97-AF65-F5344CB8AC3E}">
        <p14:creationId xmlns:p14="http://schemas.microsoft.com/office/powerpoint/2010/main" val="40207278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b-NO" dirty="0"/>
          </a:p>
        </p:txBody>
      </p:sp>
      <p:sp>
        <p:nvSpPr>
          <p:cNvPr id="3" name="Plassholder for dato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7ECB6AD-3DD5-A643-9CC6-13D683C29D7E}" type="datetimeFigureOut">
              <a:rPr lang="nb-NO" smtClean="0"/>
              <a:t>08.11.2018</a:t>
            </a:fld>
            <a:endParaRPr lang="nb-NO" dirty="0"/>
          </a:p>
        </p:txBody>
      </p:sp>
      <p:sp>
        <p:nvSpPr>
          <p:cNvPr id="4" name="Plassholder for lysbild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b-NO" dirty="0"/>
          </a:p>
        </p:txBody>
      </p:sp>
      <p:sp>
        <p:nvSpPr>
          <p:cNvPr id="5" name="Plassholder for nota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b-NO" dirty="0"/>
          </a:p>
        </p:txBody>
      </p:sp>
      <p:sp>
        <p:nvSpPr>
          <p:cNvPr id="7" name="Plassholder for lysbilde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503E007-556E-EA4D-ABB1-F148083A09AE}" type="slidenum">
              <a:rPr lang="nb-NO" smtClean="0"/>
              <a:t>‹#›</a:t>
            </a:fld>
            <a:endParaRPr lang="nb-NO" dirty="0"/>
          </a:p>
        </p:txBody>
      </p:sp>
    </p:spTree>
    <p:extLst>
      <p:ext uri="{BB962C8B-B14F-4D97-AF65-F5344CB8AC3E}">
        <p14:creationId xmlns:p14="http://schemas.microsoft.com/office/powerpoint/2010/main" val="111626173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smtClean="0"/>
              <a:t>REMEMBER TO CONVERT TO PDF FOR THE LINKS TO WORK</a:t>
            </a:r>
            <a:endParaRPr lang="nb-NO" dirty="0"/>
          </a:p>
        </p:txBody>
      </p:sp>
      <p:sp>
        <p:nvSpPr>
          <p:cNvPr id="4" name="Slide Number Placeholder 3"/>
          <p:cNvSpPr>
            <a:spLocks noGrp="1"/>
          </p:cNvSpPr>
          <p:nvPr>
            <p:ph type="sldNum" sz="quarter" idx="10"/>
          </p:nvPr>
        </p:nvSpPr>
        <p:spPr/>
        <p:txBody>
          <a:bodyPr/>
          <a:lstStyle/>
          <a:p>
            <a:fld id="{9503E007-556E-EA4D-ABB1-F148083A09AE}" type="slidenum">
              <a:rPr lang="nb-NO" smtClean="0"/>
              <a:t>1</a:t>
            </a:fld>
            <a:endParaRPr lang="nb-NO" dirty="0"/>
          </a:p>
        </p:txBody>
      </p:sp>
    </p:spTree>
    <p:extLst>
      <p:ext uri="{BB962C8B-B14F-4D97-AF65-F5344CB8AC3E}">
        <p14:creationId xmlns:p14="http://schemas.microsoft.com/office/powerpoint/2010/main" val="100758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ront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684678"/>
            <a:ext cx="7772400" cy="738664"/>
          </a:xfrm>
        </p:spPr>
        <p:txBody>
          <a:bodyPr lIns="0" tIns="0" rIns="0" bIns="0" anchor="b" anchorCtr="0">
            <a:spAutoFit/>
          </a:bodyPr>
          <a:lstStyle>
            <a:lvl1pPr algn="ctr">
              <a:lnSpc>
                <a:spcPct val="100000"/>
              </a:lnSpc>
              <a:defRPr sz="4800" b="0" cap="all">
                <a:solidFill>
                  <a:schemeClr val="accent1"/>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685800" y="2448486"/>
            <a:ext cx="7772400" cy="538609"/>
          </a:xfrm>
        </p:spPr>
        <p:txBody>
          <a:bodyPr lIns="0" tIns="0" rIns="0" bIns="0">
            <a:spAutoFit/>
          </a:bodyPr>
          <a:lstStyle>
            <a:lvl1pPr marL="0" indent="0" algn="ctr">
              <a:lnSpc>
                <a:spcPct val="100000"/>
              </a:lnSpc>
              <a:spcBef>
                <a:spcPts val="0"/>
              </a:spcBef>
              <a:buNone/>
              <a:defRPr sz="3500" b="1" i="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Tree>
    <p:extLst>
      <p:ext uri="{BB962C8B-B14F-4D97-AF65-F5344CB8AC3E}">
        <p14:creationId xmlns:p14="http://schemas.microsoft.com/office/powerpoint/2010/main" val="17283514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Title 1">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8071"/>
          </a:xfrm>
          <a:prstGeom prst="rect">
            <a:avLst/>
          </a:prstGeom>
        </p:spPr>
      </p:pic>
      <p:sp>
        <p:nvSpPr>
          <p:cNvPr id="2" name="Title 1"/>
          <p:cNvSpPr>
            <a:spLocks noGrp="1"/>
          </p:cNvSpPr>
          <p:nvPr>
            <p:ph type="title" hasCustomPrompt="1"/>
          </p:nvPr>
        </p:nvSpPr>
        <p:spPr>
          <a:xfrm>
            <a:off x="457200" y="540443"/>
            <a:ext cx="5011271" cy="4054180"/>
          </a:xfrm>
        </p:spPr>
        <p:txBody>
          <a:bodyPr wrap="square" lIns="0" tIns="0" rIns="0" bIns="0" anchor="t" anchorCtr="0">
            <a:normAutofit/>
          </a:bodyPr>
          <a:lstStyle>
            <a:lvl1pPr algn="l">
              <a:lnSpc>
                <a:spcPct val="100000"/>
              </a:lnSpc>
              <a:defRPr sz="44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06682773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Title 2">
    <p:spTree>
      <p:nvGrpSpPr>
        <p:cNvPr id="1" name=""/>
        <p:cNvGrpSpPr/>
        <p:nvPr/>
      </p:nvGrpSpPr>
      <p:grpSpPr>
        <a:xfrm>
          <a:off x="0" y="0"/>
          <a:ext cx="0" cy="0"/>
          <a:chOff x="0" y="0"/>
          <a:chExt cx="0" cy="0"/>
        </a:xfrm>
      </p:grpSpPr>
      <p:pic>
        <p:nvPicPr>
          <p:cNvPr id="6" name="Bil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1"/>
          </a:xfrm>
          <a:prstGeom prst="rect">
            <a:avLst/>
          </a:prstGeom>
        </p:spPr>
      </p:pic>
      <p:sp>
        <p:nvSpPr>
          <p:cNvPr id="2" name="Title 1"/>
          <p:cNvSpPr>
            <a:spLocks noGrp="1"/>
          </p:cNvSpPr>
          <p:nvPr>
            <p:ph type="title" hasCustomPrompt="1"/>
          </p:nvPr>
        </p:nvSpPr>
        <p:spPr>
          <a:xfrm>
            <a:off x="4071471" y="540443"/>
            <a:ext cx="4615329" cy="4054180"/>
          </a:xfrm>
        </p:spPr>
        <p:txBody>
          <a:bodyPr wrap="square" lIns="0" tIns="0" rIns="0" bIns="0" anchor="t" anchorCtr="0">
            <a:normAutofit/>
          </a:bodyPr>
          <a:lstStyle>
            <a:lvl1pPr algn="l">
              <a:lnSpc>
                <a:spcPct val="100000"/>
              </a:lnSpc>
              <a:defRPr sz="4400">
                <a:solidFill>
                  <a:schemeClr val="bg1"/>
                </a:solidFill>
              </a:defRPr>
            </a:lvl1pPr>
          </a:lstStyle>
          <a:p>
            <a:r>
              <a:rPr lang="en-US" dirty="0" smtClean="0"/>
              <a:t>Click to edit title</a:t>
            </a:r>
            <a:endParaRPr lang="en-US" dirty="0"/>
          </a:p>
        </p:txBody>
      </p:sp>
    </p:spTree>
    <p:extLst>
      <p:ext uri="{BB962C8B-B14F-4D97-AF65-F5344CB8AC3E}">
        <p14:creationId xmlns:p14="http://schemas.microsoft.com/office/powerpoint/2010/main" val="25389209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Title 3">
    <p:bg>
      <p:bgRef idx="1001">
        <a:schemeClr val="bg2"/>
      </p:bgRef>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540443"/>
            <a:ext cx="5011271" cy="4054180"/>
          </a:xfrm>
        </p:spPr>
        <p:txBody>
          <a:bodyPr wrap="square" lIns="0" tIns="0" rIns="0" bIns="0" anchor="t" anchorCtr="0">
            <a:normAutofit/>
          </a:bodyPr>
          <a:lstStyle>
            <a:lvl1pPr algn="l">
              <a:lnSpc>
                <a:spcPct val="100000"/>
              </a:lnSpc>
              <a:defRPr sz="4400">
                <a:solidFill>
                  <a:srgbClr val="5ADAE9"/>
                </a:solidFill>
              </a:defRPr>
            </a:lvl1pPr>
          </a:lstStyle>
          <a:p>
            <a:r>
              <a:rPr lang="en-US" dirty="0" smtClean="0"/>
              <a:t>Click to edit title</a:t>
            </a:r>
            <a:endParaRPr lang="en-US" dirty="0"/>
          </a:p>
        </p:txBody>
      </p:sp>
    </p:spTree>
    <p:extLst>
      <p:ext uri="{BB962C8B-B14F-4D97-AF65-F5344CB8AC3E}">
        <p14:creationId xmlns:p14="http://schemas.microsoft.com/office/powerpoint/2010/main" val="207208002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Title Blank">
    <p:bg>
      <p:bgPr>
        <a:blipFill rotWithShape="0">
          <a:blip r:embed="rId2"/>
          <a:tile tx="0" ty="0" sx="100000" sy="100000" flip="none" algn="tl"/>
        </a:blipFill>
        <a:effectLst/>
      </p:bgPr>
    </p:bg>
    <p:spTree>
      <p:nvGrpSpPr>
        <p:cNvPr id="1" name=""/>
        <p:cNvGrpSpPr/>
        <p:nvPr/>
      </p:nvGrpSpPr>
      <p:grpSpPr>
        <a:xfrm>
          <a:off x="0" y="0"/>
          <a:ext cx="0" cy="0"/>
          <a:chOff x="0" y="0"/>
          <a:chExt cx="0" cy="0"/>
        </a:xfrm>
      </p:grpSpPr>
      <p:sp>
        <p:nvSpPr>
          <p:cNvPr id="21" name="Plassholder for innhold 20"/>
          <p:cNvSpPr>
            <a:spLocks noGrp="1"/>
          </p:cNvSpPr>
          <p:nvPr>
            <p:ph sz="quarter" idx="10" hasCustomPrompt="1"/>
          </p:nvPr>
        </p:nvSpPr>
        <p:spPr>
          <a:xfrm>
            <a:off x="0" y="0"/>
            <a:ext cx="9144000" cy="5143500"/>
          </a:xfrm>
        </p:spPr>
        <p:txBody>
          <a:bodyPr lIns="0" tIns="180000" rIns="180000" anchor="t" anchorCtr="0">
            <a:noAutofit/>
          </a:bodyPr>
          <a:lstStyle>
            <a:lvl1pPr marL="0" indent="0" algn="r">
              <a:spcBef>
                <a:spcPts val="0"/>
              </a:spcBef>
              <a:buNone/>
              <a:defRPr sz="2000" baseline="0"/>
            </a:lvl1pPr>
            <a:lvl2pPr marL="457200" indent="0">
              <a:buNone/>
              <a:defRPr/>
            </a:lvl2pPr>
            <a:lvl3pPr marL="914400" indent="0">
              <a:buNone/>
              <a:defRPr/>
            </a:lvl3pPr>
            <a:lvl4pPr marL="1371600" indent="0">
              <a:buNone/>
              <a:defRPr/>
            </a:lvl4pPr>
            <a:lvl5pPr marL="1828800" indent="0">
              <a:buNone/>
              <a:defRPr/>
            </a:lvl5pPr>
          </a:lstStyle>
          <a:p>
            <a:pPr lvl="0"/>
            <a:r>
              <a:rPr lang="nb-NO" dirty="0" err="1" smtClean="0"/>
              <a:t>Click</a:t>
            </a:r>
            <a:r>
              <a:rPr lang="nb-NO" dirty="0" smtClean="0"/>
              <a:t> to </a:t>
            </a:r>
            <a:r>
              <a:rPr lang="nb-NO" dirty="0" err="1" smtClean="0"/>
              <a:t>add</a:t>
            </a:r>
            <a:r>
              <a:rPr lang="nb-NO" dirty="0" smtClean="0"/>
              <a:t> an image</a:t>
            </a:r>
          </a:p>
        </p:txBody>
      </p:sp>
      <p:sp>
        <p:nvSpPr>
          <p:cNvPr id="3" name="Plassholder for innhold 2"/>
          <p:cNvSpPr>
            <a:spLocks noGrp="1"/>
          </p:cNvSpPr>
          <p:nvPr>
            <p:ph sz="quarter" idx="11" hasCustomPrompt="1"/>
          </p:nvPr>
        </p:nvSpPr>
        <p:spPr>
          <a:xfrm>
            <a:off x="457200" y="540443"/>
            <a:ext cx="3214276" cy="4054180"/>
          </a:xfrm>
        </p:spPr>
        <p:txBody>
          <a:bodyPr>
            <a:normAutofit/>
          </a:bodyPr>
          <a:lstStyle>
            <a:lvl1pPr marL="0" indent="0">
              <a:buNone/>
              <a:defRPr sz="4400" baseline="0">
                <a:solidFill>
                  <a:schemeClr val="tx2"/>
                </a:solidFill>
              </a:defRPr>
            </a:lvl1pPr>
          </a:lstStyle>
          <a:p>
            <a:pPr lvl="0"/>
            <a:r>
              <a:rPr lang="en-US" dirty="0" smtClean="0"/>
              <a:t>Click to add title, then reposition and adjust the textbox to suit image</a:t>
            </a:r>
            <a:endParaRPr lang="nb-NO" dirty="0" smtClean="0"/>
          </a:p>
        </p:txBody>
      </p:sp>
    </p:spTree>
    <p:extLst>
      <p:ext uri="{BB962C8B-B14F-4D97-AF65-F5344CB8AC3E}">
        <p14:creationId xmlns:p14="http://schemas.microsoft.com/office/powerpoint/2010/main" val="3229253820"/>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screen Content">
    <p:bg>
      <p:bgRef idx="1001">
        <a:schemeClr val="bg2"/>
      </p:bgRef>
    </p:bg>
    <p:spTree>
      <p:nvGrpSpPr>
        <p:cNvPr id="1" name=""/>
        <p:cNvGrpSpPr/>
        <p:nvPr/>
      </p:nvGrpSpPr>
      <p:grpSpPr>
        <a:xfrm>
          <a:off x="0" y="0"/>
          <a:ext cx="0" cy="0"/>
          <a:chOff x="0" y="0"/>
          <a:chExt cx="0" cy="0"/>
        </a:xfrm>
      </p:grpSpPr>
      <p:sp>
        <p:nvSpPr>
          <p:cNvPr id="6" name="Plassholder for innhold 5"/>
          <p:cNvSpPr>
            <a:spLocks noGrp="1"/>
          </p:cNvSpPr>
          <p:nvPr>
            <p:ph sz="quarter" idx="14" hasCustomPrompt="1"/>
          </p:nvPr>
        </p:nvSpPr>
        <p:spPr>
          <a:xfrm>
            <a:off x="0" y="0"/>
            <a:ext cx="9144000" cy="5143500"/>
          </a:xfrm>
        </p:spPr>
        <p:txBody>
          <a:bodyPr lIns="180000" tIns="180000" rIns="180000" bIns="180000">
            <a:normAutofit/>
          </a:bodyPr>
          <a:lstStyle>
            <a:lvl1pPr marL="0" indent="0">
              <a:buNone/>
              <a:defRPr sz="2000"/>
            </a:lvl1pPr>
          </a:lstStyle>
          <a:p>
            <a:pPr lvl="0"/>
            <a:r>
              <a:rPr lang="nb-NO" dirty="0" err="1" smtClean="0"/>
              <a:t>Click</a:t>
            </a:r>
            <a:r>
              <a:rPr lang="nb-NO" dirty="0" smtClean="0"/>
              <a:t> to </a:t>
            </a:r>
            <a:r>
              <a:rPr lang="nb-NO" dirty="0" err="1" smtClean="0"/>
              <a:t>add</a:t>
            </a:r>
            <a:r>
              <a:rPr lang="nb-NO" dirty="0" smtClean="0"/>
              <a:t> image</a:t>
            </a:r>
            <a:endParaRPr lang="nb-NO" dirty="0"/>
          </a:p>
        </p:txBody>
      </p:sp>
    </p:spTree>
    <p:extLst>
      <p:ext uri="{BB962C8B-B14F-4D97-AF65-F5344CB8AC3E}">
        <p14:creationId xmlns:p14="http://schemas.microsoft.com/office/powerpoint/2010/main" val="24118313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ast Words">
    <p:bg>
      <p:bgRef idx="1001">
        <a:schemeClr val="bg2"/>
      </p:bgRef>
    </p:bg>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41" y="0"/>
            <a:ext cx="9135877" cy="5143498"/>
          </a:xfrm>
          <a:prstGeom prst="rect">
            <a:avLst/>
          </a:prstGeom>
        </p:spPr>
      </p:pic>
      <p:sp>
        <p:nvSpPr>
          <p:cNvPr id="4" name="Title 1"/>
          <p:cNvSpPr>
            <a:spLocks noGrp="1"/>
          </p:cNvSpPr>
          <p:nvPr>
            <p:ph type="title" hasCustomPrompt="1"/>
          </p:nvPr>
        </p:nvSpPr>
        <p:spPr>
          <a:xfrm>
            <a:off x="457200" y="1631650"/>
            <a:ext cx="8229599" cy="583066"/>
          </a:xfrm>
        </p:spPr>
        <p:txBody>
          <a:bodyPr wrap="square" lIns="0" tIns="0" rIns="0" bIns="0" anchor="b" anchorCtr="0">
            <a:spAutoFit/>
          </a:bodyPr>
          <a:lstStyle>
            <a:lvl1pPr algn="ctr">
              <a:lnSpc>
                <a:spcPts val="4400"/>
              </a:lnSpc>
              <a:defRPr sz="4400" cap="all">
                <a:solidFill>
                  <a:srgbClr val="5ADAE9"/>
                </a:solidFill>
              </a:defRPr>
            </a:lvl1pPr>
          </a:lstStyle>
          <a:p>
            <a:r>
              <a:rPr lang="en-US" dirty="0" smtClean="0"/>
              <a:t>Click to edit text</a:t>
            </a:r>
            <a:endParaRPr lang="en-US" dirty="0"/>
          </a:p>
        </p:txBody>
      </p:sp>
    </p:spTree>
    <p:extLst>
      <p:ext uri="{BB962C8B-B14F-4D97-AF65-F5344CB8AC3E}">
        <p14:creationId xmlns:p14="http://schemas.microsoft.com/office/powerpoint/2010/main" val="41891032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e End">
    <p:bg>
      <p:bgRef idx="1001">
        <a:schemeClr val="bg2"/>
      </p:bgRef>
    </p:bg>
    <p:spTree>
      <p:nvGrpSpPr>
        <p:cNvPr id="1" name=""/>
        <p:cNvGrpSpPr/>
        <p:nvPr/>
      </p:nvGrpSpPr>
      <p:grpSpPr>
        <a:xfrm>
          <a:off x="0" y="0"/>
          <a:ext cx="0" cy="0"/>
          <a:chOff x="0" y="0"/>
          <a:chExt cx="0" cy="0"/>
        </a:xfrm>
      </p:grpSpPr>
      <p:pic>
        <p:nvPicPr>
          <p:cNvPr id="2" name="Picture 1" descr="NCH_logo_vertikal_4F_neg.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1942" y="1894066"/>
            <a:ext cx="1408334" cy="1338909"/>
          </a:xfrm>
          <a:prstGeom prst="rect">
            <a:avLst/>
          </a:prstGeom>
        </p:spPr>
      </p:pic>
    </p:spTree>
    <p:extLst>
      <p:ext uri="{BB962C8B-B14F-4D97-AF65-F5344CB8AC3E}">
        <p14:creationId xmlns:p14="http://schemas.microsoft.com/office/powerpoint/2010/main" val="12901059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8071"/>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 </a:t>
            </a:r>
            <a:endParaRPr lang="en-US" dirty="0"/>
          </a:p>
        </p:txBody>
      </p:sp>
      <p:sp>
        <p:nvSpPr>
          <p:cNvPr id="3" name="Content Placeholder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40000" y="4860000"/>
            <a:ext cx="360000" cy="180000"/>
          </a:xfrm>
        </p:spPr>
        <p:txBody>
          <a:bodyPr/>
          <a:lstStyle>
            <a:lvl1pPr>
              <a:defRPr>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203563391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pic>
        <p:nvPicPr>
          <p:cNvPr id="5" name="Bil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1"/>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 </a:t>
            </a:r>
            <a:endParaRPr lang="en-US" dirty="0"/>
          </a:p>
        </p:txBody>
      </p:sp>
      <p:sp>
        <p:nvSpPr>
          <p:cNvPr id="3" name="Content Placeholder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40000" y="4860000"/>
            <a:ext cx="360000" cy="180000"/>
          </a:xfrm>
        </p:spPr>
        <p:txBody>
          <a:bodyPr/>
          <a:lstStyle>
            <a:lvl1pPr>
              <a:defRPr>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2203822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tel og innhold">
    <p:spTree>
      <p:nvGrpSpPr>
        <p:cNvPr id="1" name=""/>
        <p:cNvGrpSpPr/>
        <p:nvPr/>
      </p:nvGrpSpPr>
      <p:grpSpPr>
        <a:xfrm>
          <a:off x="0" y="0"/>
          <a:ext cx="0" cy="0"/>
          <a:chOff x="0" y="0"/>
          <a:chExt cx="0" cy="0"/>
        </a:xfrm>
      </p:grpSpPr>
      <p:pic>
        <p:nvPicPr>
          <p:cNvPr id="7" name="Bil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8070"/>
          </a:xfrm>
          <a:prstGeom prst="rect">
            <a:avLst/>
          </a:prstGeom>
        </p:spPr>
      </p:pic>
      <p:sp>
        <p:nvSpPr>
          <p:cNvPr id="2" name="Title 1"/>
          <p:cNvSpPr>
            <a:spLocks noGrp="1"/>
          </p:cNvSpPr>
          <p:nvPr>
            <p:ph type="title" hasCustomPrompt="1"/>
          </p:nvPr>
        </p:nvSpPr>
        <p:spPr/>
        <p:txBody>
          <a:bodyPr/>
          <a:lstStyle>
            <a:lvl1pPr>
              <a:defRPr>
                <a:solidFill>
                  <a:schemeClr val="tx2"/>
                </a:solidFill>
              </a:defRPr>
            </a:lvl1pPr>
          </a:lstStyle>
          <a:p>
            <a:r>
              <a:rPr lang="en-US" dirty="0" smtClean="0"/>
              <a:t>Click to edit title </a:t>
            </a:r>
            <a:endParaRPr lang="en-US" dirty="0"/>
          </a:p>
        </p:txBody>
      </p:sp>
      <p:sp>
        <p:nvSpPr>
          <p:cNvPr id="3" name="Content Placeholder 2"/>
          <p:cNvSpPr>
            <a:spLocks noGrp="1"/>
          </p:cNvSpPr>
          <p:nvPr>
            <p:ph idx="1" hasCustomPrompt="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8640000" y="4860000"/>
            <a:ext cx="360000" cy="180000"/>
          </a:xfrm>
        </p:spPr>
        <p:txBody>
          <a:bodyPr/>
          <a:lstStyle>
            <a:lvl1pPr>
              <a:defRPr>
                <a:solidFill>
                  <a:schemeClr val="bg1"/>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40401132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Image and Content">
    <p:spTree>
      <p:nvGrpSpPr>
        <p:cNvPr id="1" name=""/>
        <p:cNvGrpSpPr/>
        <p:nvPr/>
      </p:nvGrpSpPr>
      <p:grpSpPr>
        <a:xfrm>
          <a:off x="0" y="0"/>
          <a:ext cx="0" cy="0"/>
          <a:chOff x="0" y="0"/>
          <a:chExt cx="0" cy="0"/>
        </a:xfrm>
      </p:grpSpPr>
      <p:pic>
        <p:nvPicPr>
          <p:cNvPr id="10" name="Bil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8" cy="5148071"/>
          </a:xfrm>
          <a:prstGeom prst="rect">
            <a:avLst/>
          </a:prstGeom>
        </p:spPr>
      </p:pic>
      <p:sp>
        <p:nvSpPr>
          <p:cNvPr id="11" name="Slide Number Placeholder 5"/>
          <p:cNvSpPr>
            <a:spLocks noGrp="1"/>
          </p:cNvSpPr>
          <p:nvPr>
            <p:ph type="sldNum" sz="quarter" idx="12"/>
          </p:nvPr>
        </p:nvSpPr>
        <p:spPr>
          <a:xfrm>
            <a:off x="8640000" y="4860000"/>
            <a:ext cx="360000" cy="180000"/>
          </a:xfrm>
        </p:spPr>
        <p:txBody>
          <a:bodyPr/>
          <a:lstStyle>
            <a:lvl1pPr>
              <a:defRPr>
                <a:solidFill>
                  <a:schemeClr val="bg1"/>
                </a:solidFill>
              </a:defRPr>
            </a:lvl1pPr>
          </a:lstStyle>
          <a:p>
            <a:fld id="{2066355A-084C-D24E-9AD2-7E4FC41EA627}" type="slidenum">
              <a:rPr lang="en-US" smtClean="0"/>
              <a:pPr/>
              <a:t>‹#›</a:t>
            </a:fld>
            <a:endParaRPr lang="en-US" dirty="0"/>
          </a:p>
        </p:txBody>
      </p:sp>
      <p:sp>
        <p:nvSpPr>
          <p:cNvPr id="6" name="Plassholder for innhold 5"/>
          <p:cNvSpPr>
            <a:spLocks noGrp="1"/>
          </p:cNvSpPr>
          <p:nvPr>
            <p:ph sz="quarter" idx="13" hasCustomPrompt="1"/>
          </p:nvPr>
        </p:nvSpPr>
        <p:spPr>
          <a:xfrm>
            <a:off x="1" y="0"/>
            <a:ext cx="4671890" cy="5143500"/>
          </a:xfrm>
          <a:solidFill>
            <a:srgbClr val="FFFFFF"/>
          </a:solidFill>
        </p:spPr>
        <p:txBody>
          <a:bodyPr lIns="180000" tIns="180000" rIns="180000" bIns="180000" anchor="b" anchorCtr="0">
            <a:noAutofit/>
          </a:bodyPr>
          <a:lstStyle>
            <a:lvl1pPr marL="0" indent="0" algn="l">
              <a:spcBef>
                <a:spcPts val="0"/>
              </a:spcBef>
              <a:buNone/>
              <a:defRPr sz="2000" baseline="0"/>
            </a:lvl1pPr>
          </a:lstStyle>
          <a:p>
            <a:pPr lvl="0"/>
            <a:r>
              <a:rPr lang="nb-NO" dirty="0" err="1" smtClean="0"/>
              <a:t>Click</a:t>
            </a:r>
            <a:r>
              <a:rPr lang="nb-NO" dirty="0" smtClean="0"/>
              <a:t> to </a:t>
            </a:r>
            <a:r>
              <a:rPr lang="nb-NO" dirty="0" err="1" smtClean="0"/>
              <a:t>add</a:t>
            </a:r>
            <a:r>
              <a:rPr lang="nb-NO" dirty="0" smtClean="0"/>
              <a:t> image</a:t>
            </a:r>
          </a:p>
        </p:txBody>
      </p:sp>
      <p:sp>
        <p:nvSpPr>
          <p:cNvPr id="9" name="Content Placeholder 2"/>
          <p:cNvSpPr>
            <a:spLocks noGrp="1"/>
          </p:cNvSpPr>
          <p:nvPr>
            <p:ph sz="half" idx="1" hasCustomPrompt="1"/>
          </p:nvPr>
        </p:nvSpPr>
        <p:spPr>
          <a:xfrm>
            <a:off x="5117904" y="457200"/>
            <a:ext cx="3568896"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6059461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ighlighted Content 1">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2" y="0"/>
            <a:ext cx="9143998" cy="5148071"/>
          </a:xfrm>
          <a:prstGeom prst="rect">
            <a:avLst/>
          </a:prstGeom>
        </p:spPr>
      </p:pic>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
        <p:nvSpPr>
          <p:cNvPr id="9" name="Content Placeholder 2"/>
          <p:cNvSpPr>
            <a:spLocks noGrp="1"/>
          </p:cNvSpPr>
          <p:nvPr>
            <p:ph idx="1" hasCustomPrompt="1"/>
          </p:nvPr>
        </p:nvSpPr>
        <p:spPr>
          <a:xfrm>
            <a:off x="457200" y="1260000"/>
            <a:ext cx="5753100" cy="32760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laceholder 1"/>
          <p:cNvSpPr>
            <a:spLocks noGrp="1"/>
          </p:cNvSpPr>
          <p:nvPr>
            <p:ph type="title"/>
          </p:nvPr>
        </p:nvSpPr>
        <p:spPr>
          <a:xfrm>
            <a:off x="457200" y="457200"/>
            <a:ext cx="5753100" cy="612000"/>
          </a:xfrm>
          <a:prstGeom prst="rect">
            <a:avLst/>
          </a:prstGeom>
        </p:spPr>
        <p:txBody>
          <a:bodyPr vert="horz" lIns="0" tIns="0" rIns="0" bIns="0" rtlCol="0" anchor="b" anchorCtr="0">
            <a:normAutofit/>
          </a:bodyPr>
          <a:lstStyle/>
          <a:p>
            <a:r>
              <a:rPr lang="nb-NO" smtClean="0"/>
              <a:t>Click to edit Master title style</a:t>
            </a:r>
            <a:endParaRPr lang="en-US" dirty="0"/>
          </a:p>
        </p:txBody>
      </p:sp>
    </p:spTree>
    <p:extLst>
      <p:ext uri="{BB962C8B-B14F-4D97-AF65-F5344CB8AC3E}">
        <p14:creationId xmlns:p14="http://schemas.microsoft.com/office/powerpoint/2010/main" val="388871653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ighlighted Content 2">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a:extLst>
              <a:ext uri="{28A0092B-C50C-407E-A947-70E740481C1C}">
                <a14:useLocalDpi xmlns:a14="http://schemas.microsoft.com/office/drawing/2010/main" val="0"/>
              </a:ext>
            </a:extLst>
          </a:blip>
          <a:srcRect l="32639" r="17762"/>
          <a:stretch/>
        </p:blipFill>
        <p:spPr>
          <a:xfrm>
            <a:off x="-1432" y="0"/>
            <a:ext cx="4535332" cy="5148071"/>
          </a:xfrm>
          <a:prstGeom prst="rect">
            <a:avLst/>
          </a:prstGeom>
        </p:spPr>
      </p:pic>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
        <p:nvSpPr>
          <p:cNvPr id="11" name="Content Placeholder 2"/>
          <p:cNvSpPr>
            <a:spLocks noGrp="1"/>
          </p:cNvSpPr>
          <p:nvPr>
            <p:ph idx="1" hasCustomPrompt="1"/>
          </p:nvPr>
        </p:nvSpPr>
        <p:spPr>
          <a:xfrm>
            <a:off x="4140200" y="457200"/>
            <a:ext cx="4546600" cy="41148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hasCustomPrompt="1"/>
          </p:nvPr>
        </p:nvSpPr>
        <p:spPr>
          <a:xfrm>
            <a:off x="364963" y="363081"/>
            <a:ext cx="2842090" cy="4054180"/>
          </a:xfrm>
        </p:spPr>
        <p:txBody>
          <a:bodyPr wrap="square" lIns="0" tIns="0" rIns="0" bIns="0" anchor="t" anchorCtr="0">
            <a:normAutofit/>
          </a:bodyPr>
          <a:lstStyle>
            <a:lvl1pPr algn="l">
              <a:lnSpc>
                <a:spcPct val="100000"/>
              </a:lnSpc>
              <a:defRPr sz="4400">
                <a:solidFill>
                  <a:schemeClr val="tx1"/>
                </a:solidFill>
              </a:defRPr>
            </a:lvl1pPr>
          </a:lstStyle>
          <a:p>
            <a:r>
              <a:rPr lang="en-US" sz="3500" dirty="0" smtClean="0">
                <a:solidFill>
                  <a:srgbClr val="004054"/>
                </a:solidFill>
              </a:rPr>
              <a:t>Click to edit title</a:t>
            </a:r>
            <a:endParaRPr lang="en-US" sz="3500" dirty="0">
              <a:solidFill>
                <a:srgbClr val="004054"/>
              </a:solidFill>
            </a:endParaRPr>
          </a:p>
        </p:txBody>
      </p:sp>
    </p:spTree>
    <p:extLst>
      <p:ext uri="{BB962C8B-B14F-4D97-AF65-F5344CB8AC3E}">
        <p14:creationId xmlns:p14="http://schemas.microsoft.com/office/powerpoint/2010/main" val="3008132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ighlighted Content 3">
    <p:spTree>
      <p:nvGrpSpPr>
        <p:cNvPr id="1" name=""/>
        <p:cNvGrpSpPr/>
        <p:nvPr/>
      </p:nvGrpSpPr>
      <p:grpSpPr>
        <a:xfrm>
          <a:off x="0" y="0"/>
          <a:ext cx="0" cy="0"/>
          <a:chOff x="0" y="0"/>
          <a:chExt cx="0" cy="0"/>
        </a:xfrm>
      </p:grpSpPr>
      <p:pic>
        <p:nvPicPr>
          <p:cNvPr id="8" name="Bilde 7"/>
          <p:cNvPicPr>
            <a:picLocks noChangeAspect="1"/>
          </p:cNvPicPr>
          <p:nvPr userDrawn="1"/>
        </p:nvPicPr>
        <p:blipFill rotWithShape="1">
          <a:blip r:embed="rId2">
            <a:extLst>
              <a:ext uri="{28A0092B-C50C-407E-A947-70E740481C1C}">
                <a14:useLocalDpi xmlns:a14="http://schemas.microsoft.com/office/drawing/2010/main" val="0"/>
              </a:ext>
            </a:extLst>
          </a:blip>
          <a:srcRect l="70996" r="17198"/>
          <a:stretch/>
        </p:blipFill>
        <p:spPr>
          <a:xfrm>
            <a:off x="1" y="0"/>
            <a:ext cx="1079500" cy="5148071"/>
          </a:xfrm>
          <a:prstGeom prst="rect">
            <a:avLst/>
          </a:prstGeom>
        </p:spPr>
      </p:pic>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dirty="0"/>
          </a:p>
        </p:txBody>
      </p:sp>
      <p:sp>
        <p:nvSpPr>
          <p:cNvPr id="10" name="Title 1"/>
          <p:cNvSpPr>
            <a:spLocks noGrp="1"/>
          </p:cNvSpPr>
          <p:nvPr>
            <p:ph type="title" hasCustomPrompt="1"/>
          </p:nvPr>
        </p:nvSpPr>
        <p:spPr>
          <a:xfrm>
            <a:off x="1079500" y="457200"/>
            <a:ext cx="7607299" cy="612000"/>
          </a:xfrm>
        </p:spPr>
        <p:txBody>
          <a:bodyPr/>
          <a:lstStyle/>
          <a:p>
            <a:r>
              <a:rPr lang="en-US" dirty="0" smtClean="0"/>
              <a:t>Click to edit title </a:t>
            </a:r>
            <a:endParaRPr lang="en-US" dirty="0"/>
          </a:p>
        </p:txBody>
      </p:sp>
      <p:sp>
        <p:nvSpPr>
          <p:cNvPr id="11" name="Content Placeholder 2"/>
          <p:cNvSpPr>
            <a:spLocks noGrp="1"/>
          </p:cNvSpPr>
          <p:nvPr>
            <p:ph idx="1" hasCustomPrompt="1"/>
          </p:nvPr>
        </p:nvSpPr>
        <p:spPr>
          <a:xfrm>
            <a:off x="1079500" y="1260000"/>
            <a:ext cx="7607299" cy="3276000"/>
          </a:xfrm>
        </p:spPr>
        <p:txBody>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08132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ighlighted Content 4">
    <p:spTree>
      <p:nvGrpSpPr>
        <p:cNvPr id="1" name=""/>
        <p:cNvGrpSpPr/>
        <p:nvPr/>
      </p:nvGrpSpPr>
      <p:grpSpPr>
        <a:xfrm>
          <a:off x="0" y="0"/>
          <a:ext cx="0" cy="0"/>
          <a:chOff x="0" y="0"/>
          <a:chExt cx="0" cy="0"/>
        </a:xfrm>
      </p:grpSpPr>
      <p:pic>
        <p:nvPicPr>
          <p:cNvPr id="8" name="Bil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8071"/>
          </a:xfrm>
          <a:prstGeom prst="rect">
            <a:avLst/>
          </a:prstGeom>
        </p:spPr>
      </p:pic>
      <p:sp>
        <p:nvSpPr>
          <p:cNvPr id="7" name="Title 1"/>
          <p:cNvSpPr>
            <a:spLocks noGrp="1"/>
          </p:cNvSpPr>
          <p:nvPr>
            <p:ph type="title" hasCustomPrompt="1"/>
          </p:nvPr>
        </p:nvSpPr>
        <p:spPr>
          <a:xfrm>
            <a:off x="457200" y="1578643"/>
            <a:ext cx="8229600" cy="3015979"/>
          </a:xfrm>
        </p:spPr>
        <p:txBody>
          <a:bodyPr wrap="square" lIns="0" tIns="0" rIns="0" bIns="0" anchor="t" anchorCtr="0">
            <a:normAutofit/>
          </a:bodyPr>
          <a:lstStyle>
            <a:lvl1pPr algn="l">
              <a:lnSpc>
                <a:spcPct val="100000"/>
              </a:lnSpc>
              <a:defRPr sz="4400">
                <a:solidFill>
                  <a:srgbClr val="FFFFFF"/>
                </a:solidFill>
              </a:defRPr>
            </a:lvl1pPr>
          </a:lstStyle>
          <a:p>
            <a:r>
              <a:rPr lang="en-US" dirty="0" smtClean="0"/>
              <a:t>Click to edit title</a:t>
            </a:r>
            <a:endParaRPr lang="en-US" dirty="0"/>
          </a:p>
        </p:txBody>
      </p:sp>
    </p:spTree>
    <p:extLst>
      <p:ext uri="{BB962C8B-B14F-4D97-AF65-F5344CB8AC3E}">
        <p14:creationId xmlns:p14="http://schemas.microsoft.com/office/powerpoint/2010/main" val="22674996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12000"/>
          </a:xfrm>
          <a:prstGeom prst="rect">
            <a:avLst/>
          </a:prstGeom>
        </p:spPr>
        <p:txBody>
          <a:bodyPr vert="horz" lIns="0" tIns="0" rIns="0" bIns="0" rtlCol="0" anchor="b" anchorCtr="0">
            <a:normAutofit/>
          </a:bodyPr>
          <a:lstStyle/>
          <a:p>
            <a:r>
              <a:rPr lang="en-US" dirty="0" smtClean="0"/>
              <a:t>Click to edit title</a:t>
            </a:r>
            <a:endParaRPr lang="en-US" dirty="0"/>
          </a:p>
        </p:txBody>
      </p:sp>
      <p:sp>
        <p:nvSpPr>
          <p:cNvPr id="3" name="Text Placeholder 2"/>
          <p:cNvSpPr>
            <a:spLocks noGrp="1"/>
          </p:cNvSpPr>
          <p:nvPr>
            <p:ph type="body" idx="1"/>
          </p:nvPr>
        </p:nvSpPr>
        <p:spPr>
          <a:xfrm>
            <a:off x="457200" y="1260000"/>
            <a:ext cx="8229600" cy="3276000"/>
          </a:xfrm>
          <a:prstGeom prst="rect">
            <a:avLst/>
          </a:prstGeom>
        </p:spPr>
        <p:txBody>
          <a:bodyPr vert="horz" lIns="0" tIns="0" rIns="0" bIns="0" rtlCol="0" anchor="t" anchorCtr="0">
            <a:norm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640000" y="4860000"/>
            <a:ext cx="360000" cy="180000"/>
          </a:xfrm>
          <a:prstGeom prst="rect">
            <a:avLst/>
          </a:prstGeom>
        </p:spPr>
        <p:txBody>
          <a:bodyPr vert="horz" lIns="0" tIns="45720" rIns="0" bIns="45720" rtlCol="0" anchor="ctr"/>
          <a:lstStyle>
            <a:lvl1pPr algn="r">
              <a:defRPr sz="1000">
                <a:solidFill>
                  <a:schemeClr val="tx1">
                    <a:tint val="75000"/>
                  </a:schemeClr>
                </a:solidFill>
              </a:defRPr>
            </a:lvl1pPr>
          </a:lstStyle>
          <a:p>
            <a:fld id="{2066355A-084C-D24E-9AD2-7E4FC41EA627}" type="slidenum">
              <a:rPr lang="en-US" smtClean="0"/>
              <a:pPr/>
              <a:t>‹#›</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90" r:id="rId2"/>
    <p:sldLayoutId id="2147493457" r:id="rId3"/>
    <p:sldLayoutId id="2147493491" r:id="rId4"/>
    <p:sldLayoutId id="2147493459" r:id="rId5"/>
    <p:sldLayoutId id="2147493471" r:id="rId6"/>
    <p:sldLayoutId id="2147493487" r:id="rId7"/>
    <p:sldLayoutId id="2147493488" r:id="rId8"/>
    <p:sldLayoutId id="2147493472" r:id="rId9"/>
    <p:sldLayoutId id="2147493468" r:id="rId10"/>
    <p:sldLayoutId id="2147493469" r:id="rId11"/>
    <p:sldLayoutId id="2147493470" r:id="rId12"/>
    <p:sldLayoutId id="2147493479" r:id="rId13"/>
    <p:sldLayoutId id="2147493478" r:id="rId14"/>
    <p:sldLayoutId id="2147493485" r:id="rId15"/>
    <p:sldLayoutId id="2147493476" r:id="rId16"/>
  </p:sldLayoutIdLst>
  <p:timing>
    <p:tnLst>
      <p:par>
        <p:cTn id="1" dur="indefinite" restart="never" nodeType="tmRoot"/>
      </p:par>
    </p:tnLst>
  </p:timing>
  <p:hf hdr="0" ftr="0" dt="0"/>
  <p:txStyles>
    <p:titleStyle>
      <a:lvl1pPr algn="l" defTabSz="457200" rtl="0" eaLnBrk="1" latinLnBrk="0" hangingPunct="1">
        <a:lnSpc>
          <a:spcPct val="100000"/>
        </a:lnSpc>
        <a:spcBef>
          <a:spcPct val="0"/>
        </a:spcBef>
        <a:buNone/>
        <a:defRPr sz="3500" kern="1200">
          <a:solidFill>
            <a:schemeClr val="tx2"/>
          </a:solidFill>
          <a:latin typeface="+mj-lt"/>
          <a:ea typeface="+mj-ea"/>
          <a:cs typeface="+mj-cs"/>
        </a:defRPr>
      </a:lvl1pPr>
    </p:titleStyle>
    <p:bodyStyle>
      <a:lvl1pPr marL="342900" indent="-342900" algn="l" defTabSz="457200" rtl="0" eaLnBrk="1" latinLnBrk="0" hangingPunct="1">
        <a:lnSpc>
          <a:spcPct val="100000"/>
        </a:lnSpc>
        <a:spcBef>
          <a:spcPct val="20000"/>
        </a:spcBef>
        <a:buFont typeface="Arial"/>
        <a:buChar char="•"/>
        <a:defRPr sz="2800" kern="1200">
          <a:solidFill>
            <a:schemeClr val="tx2"/>
          </a:solidFill>
          <a:latin typeface="+mn-lt"/>
          <a:ea typeface="+mn-ea"/>
          <a:cs typeface="+mn-cs"/>
        </a:defRPr>
      </a:lvl1pPr>
      <a:lvl2pPr marL="742950" indent="-285750" algn="l" defTabSz="457200" rtl="0" eaLnBrk="1" latinLnBrk="0" hangingPunct="1">
        <a:lnSpc>
          <a:spcPct val="100000"/>
        </a:lnSpc>
        <a:spcBef>
          <a:spcPct val="20000"/>
        </a:spcBef>
        <a:buFont typeface="Arial"/>
        <a:buChar char="–"/>
        <a:defRPr sz="2400" kern="1200">
          <a:solidFill>
            <a:schemeClr val="tx2"/>
          </a:solidFill>
          <a:latin typeface="+mn-lt"/>
          <a:ea typeface="+mn-ea"/>
          <a:cs typeface="+mn-cs"/>
        </a:defRPr>
      </a:lvl2pPr>
      <a:lvl3pPr marL="1143000" indent="-228600" algn="l" defTabSz="457200" rtl="0" eaLnBrk="1" latinLnBrk="0" hangingPunct="1">
        <a:lnSpc>
          <a:spcPct val="100000"/>
        </a:lnSpc>
        <a:spcBef>
          <a:spcPct val="20000"/>
        </a:spcBef>
        <a:buFont typeface="Arial"/>
        <a:buChar char="•"/>
        <a:defRPr sz="2000" kern="1200">
          <a:solidFill>
            <a:schemeClr val="tx2"/>
          </a:solidFill>
          <a:latin typeface="+mn-lt"/>
          <a:ea typeface="+mn-ea"/>
          <a:cs typeface="+mn-cs"/>
        </a:defRPr>
      </a:lvl3pPr>
      <a:lvl4pPr marL="1600200" indent="-228600" algn="l" defTabSz="457200" rtl="0" eaLnBrk="1" latinLnBrk="0" hangingPunct="1">
        <a:lnSpc>
          <a:spcPct val="100000"/>
        </a:lnSpc>
        <a:spcBef>
          <a:spcPct val="20000"/>
        </a:spcBef>
        <a:buFont typeface="Arial"/>
        <a:buChar char="–"/>
        <a:defRPr sz="1600" kern="1200">
          <a:solidFill>
            <a:schemeClr val="tx2"/>
          </a:solidFill>
          <a:latin typeface="+mn-lt"/>
          <a:ea typeface="+mn-ea"/>
          <a:cs typeface="+mn-cs"/>
        </a:defRPr>
      </a:lvl4pPr>
      <a:lvl5pPr marL="2057400" indent="-228600" algn="l" defTabSz="457200" rtl="0" eaLnBrk="1" latinLnBrk="0" hangingPunct="1">
        <a:lnSpc>
          <a:spcPct val="100000"/>
        </a:lnSpc>
        <a:spcBef>
          <a:spcPct val="20000"/>
        </a:spcBef>
        <a:buFont typeface="Arial"/>
        <a:buChar char="»"/>
        <a:defRPr sz="12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nordicchoicehotels.com/nordic-choice-club/terms-conditions/terms/" TargetMode="External"/><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nordicchoicehotels.com/nordic-choice-club/benefits/blue/" TargetMode="External"/><Relationship Id="rId11" Type="http://schemas.openxmlformats.org/officeDocument/2006/relationships/image" Target="../media/image15.jpeg"/><Relationship Id="rId5" Type="http://schemas.openxmlformats.org/officeDocument/2006/relationships/hyperlink" Target="https://www.nordicchoicehotels.com/nordic-choice-club/join/join/#personalInfoStep" TargetMode="External"/><Relationship Id="rId10" Type="http://schemas.openxmlformats.org/officeDocument/2006/relationships/image" Target="../media/image14.jpeg"/><Relationship Id="rId4" Type="http://schemas.openxmlformats.org/officeDocument/2006/relationships/hyperlink" Target="https://www.nordicchoicehotels.com/" TargetMode="External"/><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9581" y="551083"/>
            <a:ext cx="5677113" cy="938719"/>
          </a:xfrm>
          <a:prstGeom prst="rect">
            <a:avLst/>
          </a:prstGeom>
          <a:noFill/>
        </p:spPr>
        <p:txBody>
          <a:bodyPr wrap="square" rtlCol="0">
            <a:spAutoFit/>
          </a:bodyPr>
          <a:lstStyle/>
          <a:p>
            <a:r>
              <a:rPr lang="en-US" sz="1100" dirty="0">
                <a:ln>
                  <a:solidFill>
                    <a:srgbClr val="ECECEC"/>
                  </a:solidFill>
                </a:ln>
                <a:solidFill>
                  <a:srgbClr val="ECECEC"/>
                </a:solidFill>
              </a:rPr>
              <a:t>Nordic Choice Hotels, with 180 hotels in Scandinavia, has been selected as your supplier of hotel services. Become a Nordic Choice Club member and receive bonus points and benefits at all hotels within Nordic Choice Hotels. Apply now and receive an upgrade to SILVER </a:t>
            </a:r>
            <a:r>
              <a:rPr lang="en-US" sz="1100" dirty="0" smtClean="0">
                <a:ln>
                  <a:solidFill>
                    <a:srgbClr val="ECECEC"/>
                  </a:solidFill>
                </a:ln>
                <a:solidFill>
                  <a:srgbClr val="ECECEC"/>
                </a:solidFill>
              </a:rPr>
              <a:t>level! </a:t>
            </a:r>
            <a:r>
              <a:rPr lang="en-US" sz="1100" dirty="0">
                <a:ln>
                  <a:solidFill>
                    <a:srgbClr val="ECECEC"/>
                  </a:solidFill>
                </a:ln>
                <a:solidFill>
                  <a:srgbClr val="ECECEC"/>
                </a:solidFill>
              </a:rPr>
              <a:t>The bonus points you earn can be used as free overnight stays at all Nordic Choice hotels in the Nordic and Baltic countries as well as on selected Choice hotels in Europe.</a:t>
            </a:r>
          </a:p>
        </p:txBody>
      </p:sp>
      <p:sp>
        <p:nvSpPr>
          <p:cNvPr id="14" name="TextBox 13"/>
          <p:cNvSpPr txBox="1"/>
          <p:nvPr/>
        </p:nvSpPr>
        <p:spPr>
          <a:xfrm>
            <a:off x="141787" y="4623848"/>
            <a:ext cx="5496936" cy="338554"/>
          </a:xfrm>
          <a:prstGeom prst="rect">
            <a:avLst/>
          </a:prstGeom>
          <a:noFill/>
        </p:spPr>
        <p:txBody>
          <a:bodyPr wrap="square" rtlCol="0">
            <a:spAutoFit/>
          </a:bodyPr>
          <a:lstStyle/>
          <a:p>
            <a:r>
              <a:rPr lang="en-US" sz="800" dirty="0" smtClean="0">
                <a:solidFill>
                  <a:srgbClr val="ECECEC"/>
                </a:solidFill>
              </a:rPr>
              <a:t>To </a:t>
            </a:r>
            <a:r>
              <a:rPr lang="en-US" sz="800" dirty="0">
                <a:solidFill>
                  <a:srgbClr val="ECECEC"/>
                </a:solidFill>
              </a:rPr>
              <a:t>keep your SILVER level after one year you need at least 5 overnight </a:t>
            </a:r>
            <a:r>
              <a:rPr lang="en-US" sz="800" dirty="0" smtClean="0">
                <a:solidFill>
                  <a:srgbClr val="ECECEC"/>
                </a:solidFill>
              </a:rPr>
              <a:t>stays </a:t>
            </a:r>
            <a:r>
              <a:rPr lang="en-US" sz="800" dirty="0">
                <a:solidFill>
                  <a:srgbClr val="ECECEC"/>
                </a:solidFill>
              </a:rPr>
              <a:t>at Nordic Choice Hotels within a </a:t>
            </a:r>
            <a:endParaRPr lang="en-US" sz="800" dirty="0" smtClean="0">
              <a:solidFill>
                <a:srgbClr val="ECECEC"/>
              </a:solidFill>
            </a:endParaRPr>
          </a:p>
          <a:p>
            <a:r>
              <a:rPr lang="en-US" sz="800" dirty="0" smtClean="0">
                <a:solidFill>
                  <a:srgbClr val="ECECEC"/>
                </a:solidFill>
              </a:rPr>
              <a:t>12 </a:t>
            </a:r>
            <a:r>
              <a:rPr lang="en-US" sz="800" dirty="0">
                <a:solidFill>
                  <a:srgbClr val="ECECEC"/>
                </a:solidFill>
              </a:rPr>
              <a:t>month period. </a:t>
            </a:r>
            <a:r>
              <a:rPr lang="en-US" sz="800" dirty="0">
                <a:solidFill>
                  <a:srgbClr val="ECECEC"/>
                </a:solidFill>
                <a:hlinkClick r:id="rId3"/>
              </a:rPr>
              <a:t>Read our membership terms and </a:t>
            </a:r>
            <a:r>
              <a:rPr lang="en-US" sz="800" dirty="0" smtClean="0">
                <a:solidFill>
                  <a:srgbClr val="ECECEC"/>
                </a:solidFill>
                <a:hlinkClick r:id="rId3"/>
              </a:rPr>
              <a:t>conditions</a:t>
            </a:r>
            <a:endParaRPr lang="da-DK" sz="800" dirty="0">
              <a:solidFill>
                <a:srgbClr val="ECECEC"/>
              </a:solidFill>
            </a:endParaRPr>
          </a:p>
        </p:txBody>
      </p:sp>
      <p:sp>
        <p:nvSpPr>
          <p:cNvPr id="10" name="TextBox 9"/>
          <p:cNvSpPr txBox="1"/>
          <p:nvPr/>
        </p:nvSpPr>
        <p:spPr>
          <a:xfrm>
            <a:off x="179581" y="1688346"/>
            <a:ext cx="5171354" cy="2723823"/>
          </a:xfrm>
          <a:prstGeom prst="rect">
            <a:avLst/>
          </a:prstGeom>
          <a:noFill/>
          <a:ln>
            <a:noFill/>
          </a:ln>
        </p:spPr>
        <p:txBody>
          <a:bodyPr wrap="square" rtlCol="0">
            <a:spAutoFit/>
          </a:bodyPr>
          <a:lstStyle/>
          <a:p>
            <a:r>
              <a:rPr lang="en-US" sz="1100" b="1" dirty="0">
                <a:solidFill>
                  <a:srgbClr val="ECECEC"/>
                </a:solidFill>
              </a:rPr>
              <a:t>Apply for Nordic Choice Club SILVER card on our website:</a:t>
            </a:r>
          </a:p>
          <a:p>
            <a:endParaRPr lang="sv-SE" sz="1100" b="1" dirty="0" smtClean="0">
              <a:solidFill>
                <a:srgbClr val="ECECEC"/>
              </a:solidFill>
            </a:endParaRPr>
          </a:p>
          <a:p>
            <a:r>
              <a:rPr lang="en-US" sz="1100" b="1" dirty="0">
                <a:solidFill>
                  <a:srgbClr val="ECECEC"/>
                </a:solidFill>
              </a:rPr>
              <a:t>Go </a:t>
            </a:r>
            <a:r>
              <a:rPr lang="en-US" sz="1100" b="1" u="sng" dirty="0">
                <a:solidFill>
                  <a:srgbClr val="ECECEC"/>
                </a:solidFill>
                <a:hlinkClick r:id="rId4"/>
              </a:rPr>
              <a:t>HERE</a:t>
            </a:r>
            <a:r>
              <a:rPr lang="en-US" sz="1100" b="1" dirty="0">
                <a:solidFill>
                  <a:srgbClr val="ECECEC"/>
                </a:solidFill>
              </a:rPr>
              <a:t> and go to                      </a:t>
            </a:r>
            <a:r>
              <a:rPr lang="en-US" sz="1100" b="1" dirty="0" smtClean="0">
                <a:solidFill>
                  <a:srgbClr val="ECECEC"/>
                </a:solidFill>
              </a:rPr>
              <a:t>if </a:t>
            </a:r>
            <a:r>
              <a:rPr lang="en-US" sz="1100" b="1" dirty="0">
                <a:solidFill>
                  <a:srgbClr val="ECECEC"/>
                </a:solidFill>
              </a:rPr>
              <a:t>you’re already a member</a:t>
            </a:r>
            <a:r>
              <a:rPr lang="sv-SE" sz="1100" b="1" dirty="0">
                <a:solidFill>
                  <a:srgbClr val="ECECEC"/>
                </a:solidFill>
              </a:rPr>
              <a:t/>
            </a:r>
            <a:br>
              <a:rPr lang="sv-SE" sz="1100" b="1" dirty="0">
                <a:solidFill>
                  <a:srgbClr val="ECECEC"/>
                </a:solidFill>
              </a:rPr>
            </a:br>
            <a:endParaRPr lang="en-GB" sz="200" dirty="0">
              <a:solidFill>
                <a:srgbClr val="ECECEC"/>
              </a:solidFill>
            </a:endParaRPr>
          </a:p>
          <a:p>
            <a:pPr marL="228600" indent="-228600">
              <a:buFont typeface="+mj-lt"/>
              <a:buAutoNum type="arabicParenR"/>
            </a:pPr>
            <a:r>
              <a:rPr lang="en-US" sz="1100" dirty="0">
                <a:solidFill>
                  <a:srgbClr val="ECECEC"/>
                </a:solidFill>
              </a:rPr>
              <a:t>Go to MY PAGE and find: ADD AGREEMENT </a:t>
            </a:r>
          </a:p>
          <a:p>
            <a:pPr marL="228600" indent="-228600">
              <a:buFont typeface="+mj-lt"/>
              <a:buAutoNum type="arabicParenR"/>
            </a:pPr>
            <a:r>
              <a:rPr lang="en-US" sz="1100" dirty="0">
                <a:solidFill>
                  <a:srgbClr val="ECECEC"/>
                </a:solidFill>
              </a:rPr>
              <a:t>Fill in your company agreement </a:t>
            </a:r>
            <a:r>
              <a:rPr lang="en-US" sz="1100" dirty="0" smtClean="0">
                <a:solidFill>
                  <a:srgbClr val="ECECEC"/>
                </a:solidFill>
              </a:rPr>
              <a:t>code</a:t>
            </a:r>
            <a:r>
              <a:rPr lang="sv-SE" sz="1100" dirty="0" smtClean="0">
                <a:solidFill>
                  <a:srgbClr val="ECECEC"/>
                </a:solidFill>
              </a:rPr>
              <a:t>: 60369423</a:t>
            </a:r>
          </a:p>
          <a:p>
            <a:pPr marL="228600" indent="-228600">
              <a:buFont typeface="+mj-lt"/>
              <a:buAutoNum type="arabicParenR"/>
              <a:defRPr/>
            </a:pPr>
            <a:r>
              <a:rPr lang="sv-SE" sz="1100" dirty="0" err="1" smtClean="0">
                <a:solidFill>
                  <a:srgbClr val="ECECEC"/>
                </a:solidFill>
              </a:rPr>
              <a:t>Click</a:t>
            </a:r>
            <a:endParaRPr lang="sv-SE" sz="1100" dirty="0" smtClean="0">
              <a:solidFill>
                <a:srgbClr val="ECECEC"/>
              </a:solidFill>
            </a:endParaRPr>
          </a:p>
          <a:p>
            <a:r>
              <a:rPr lang="sv-SE" sz="1100" b="1" dirty="0">
                <a:solidFill>
                  <a:srgbClr val="ECECEC"/>
                </a:solidFill>
              </a:rPr>
              <a:t/>
            </a:r>
            <a:br>
              <a:rPr lang="sv-SE" sz="1100" b="1" dirty="0">
                <a:solidFill>
                  <a:srgbClr val="ECECEC"/>
                </a:solidFill>
              </a:rPr>
            </a:br>
            <a:r>
              <a:rPr lang="en-US" sz="1100" b="1" dirty="0">
                <a:solidFill>
                  <a:srgbClr val="ECECEC"/>
                </a:solidFill>
              </a:rPr>
              <a:t>Go </a:t>
            </a:r>
            <a:r>
              <a:rPr lang="en-US" sz="1100" b="1" u="sng" dirty="0">
                <a:solidFill>
                  <a:srgbClr val="ECECEC"/>
                </a:solidFill>
                <a:hlinkClick r:id="rId5"/>
              </a:rPr>
              <a:t>HERE</a:t>
            </a:r>
            <a:r>
              <a:rPr lang="en-US" sz="1100" b="1" dirty="0">
                <a:solidFill>
                  <a:srgbClr val="ECECEC"/>
                </a:solidFill>
              </a:rPr>
              <a:t> if you’re NOT  already a </a:t>
            </a:r>
            <a:r>
              <a:rPr lang="en-US" sz="1100" b="1" dirty="0" smtClean="0">
                <a:solidFill>
                  <a:srgbClr val="ECECEC"/>
                </a:solidFill>
              </a:rPr>
              <a:t>member</a:t>
            </a:r>
            <a:br>
              <a:rPr lang="en-US" sz="1100" b="1" dirty="0" smtClean="0">
                <a:solidFill>
                  <a:srgbClr val="ECECEC"/>
                </a:solidFill>
              </a:rPr>
            </a:br>
            <a:endParaRPr lang="en-US" sz="300" dirty="0">
              <a:solidFill>
                <a:srgbClr val="ECECEC"/>
              </a:solidFill>
            </a:endParaRPr>
          </a:p>
          <a:p>
            <a:pPr marL="228600" indent="-228600">
              <a:buFont typeface="+mj-lt"/>
              <a:buAutoNum type="arabicParenR"/>
            </a:pPr>
            <a:r>
              <a:rPr lang="en-US" sz="1100" dirty="0">
                <a:solidFill>
                  <a:srgbClr val="ECECEC"/>
                </a:solidFill>
              </a:rPr>
              <a:t>Fill in your personal info</a:t>
            </a:r>
          </a:p>
          <a:p>
            <a:pPr marL="228600" indent="-228600">
              <a:buFont typeface="+mj-lt"/>
              <a:buAutoNum type="arabicParenR"/>
            </a:pPr>
            <a:r>
              <a:rPr lang="en-US" sz="1100" dirty="0">
                <a:solidFill>
                  <a:srgbClr val="ECECEC"/>
                </a:solidFill>
              </a:rPr>
              <a:t>Fill in the company agreement code: </a:t>
            </a:r>
            <a:r>
              <a:rPr lang="en-US" sz="1100" dirty="0" smtClean="0">
                <a:solidFill>
                  <a:srgbClr val="ECECEC"/>
                </a:solidFill>
              </a:rPr>
              <a:t>60369423</a:t>
            </a:r>
          </a:p>
          <a:p>
            <a:pPr marL="228600" indent="-228600">
              <a:buFont typeface="+mj-lt"/>
              <a:buAutoNum type="arabicParenR"/>
            </a:pPr>
            <a:r>
              <a:rPr lang="en-US" sz="1100" dirty="0" smtClean="0">
                <a:solidFill>
                  <a:srgbClr val="ECECEC"/>
                </a:solidFill>
              </a:rPr>
              <a:t>Verify</a:t>
            </a:r>
            <a:r>
              <a:rPr lang="en-US" sz="1100" dirty="0">
                <a:solidFill>
                  <a:srgbClr val="ECECEC"/>
                </a:solidFill>
              </a:rPr>
              <a:t>, agree to the membership terms and save the information. </a:t>
            </a:r>
          </a:p>
          <a:p>
            <a:pPr marL="228600" indent="-228600">
              <a:buFont typeface="+mj-lt"/>
              <a:buAutoNum type="arabicParenR"/>
            </a:pPr>
            <a:r>
              <a:rPr lang="en-US" sz="1100" dirty="0">
                <a:solidFill>
                  <a:srgbClr val="ECECEC"/>
                </a:solidFill>
              </a:rPr>
              <a:t>You will receive an email with a link to make your own password.</a:t>
            </a:r>
          </a:p>
          <a:p>
            <a:pPr marL="228600" indent="-228600">
              <a:buFont typeface="+mj-lt"/>
              <a:buAutoNum type="arabicParenR"/>
            </a:pPr>
            <a:r>
              <a:rPr lang="en-US" sz="1100" dirty="0">
                <a:solidFill>
                  <a:srgbClr val="ECECEC"/>
                </a:solidFill>
              </a:rPr>
              <a:t>We no longer issue plastic cards, but will keep in touch by </a:t>
            </a:r>
            <a:r>
              <a:rPr lang="en-US" sz="1100" dirty="0" smtClean="0">
                <a:solidFill>
                  <a:srgbClr val="ECECEC"/>
                </a:solidFill>
              </a:rPr>
              <a:t>mail</a:t>
            </a:r>
            <a:br>
              <a:rPr lang="en-US" sz="1100" dirty="0" smtClean="0">
                <a:solidFill>
                  <a:srgbClr val="ECECEC"/>
                </a:solidFill>
              </a:rPr>
            </a:br>
            <a:endParaRPr lang="en-US" sz="1100" dirty="0" smtClean="0">
              <a:solidFill>
                <a:srgbClr val="ECECEC"/>
              </a:solidFill>
            </a:endParaRPr>
          </a:p>
          <a:p>
            <a:r>
              <a:rPr lang="en-US" sz="1200" dirty="0" smtClean="0">
                <a:solidFill>
                  <a:srgbClr val="ECECEC"/>
                </a:solidFill>
              </a:rPr>
              <a:t>Welcome as a Nordic Choice Club SILVER member!*</a:t>
            </a:r>
            <a:endParaRPr lang="en-US" sz="1200" dirty="0">
              <a:solidFill>
                <a:srgbClr val="ECECEC"/>
              </a:solidFill>
            </a:endParaRPr>
          </a:p>
        </p:txBody>
      </p:sp>
      <p:sp>
        <p:nvSpPr>
          <p:cNvPr id="3" name="Rectangle 2"/>
          <p:cNvSpPr/>
          <p:nvPr/>
        </p:nvSpPr>
        <p:spPr>
          <a:xfrm>
            <a:off x="6021382" y="1958614"/>
            <a:ext cx="3122611" cy="3277820"/>
          </a:xfrm>
          <a:prstGeom prst="rect">
            <a:avLst/>
          </a:prstGeom>
          <a:solidFill>
            <a:srgbClr val="ECECEC"/>
          </a:solidFill>
        </p:spPr>
        <p:txBody>
          <a:bodyPr wrap="square">
            <a:spAutoFit/>
          </a:bodyPr>
          <a:lstStyle/>
          <a:p>
            <a:pPr marL="228600" indent="-228600">
              <a:buFont typeface="+mj-lt"/>
              <a:buAutoNum type="arabicParenR"/>
            </a:pPr>
            <a:endParaRPr lang="nb-NO" sz="400" dirty="0" smtClean="0">
              <a:solidFill>
                <a:srgbClr val="004054"/>
              </a:solidFill>
            </a:endParaRPr>
          </a:p>
          <a:p>
            <a:pPr marL="228600" indent="-228600">
              <a:buFont typeface="+mj-lt"/>
              <a:buAutoNum type="arabicParenR"/>
            </a:pPr>
            <a:r>
              <a:rPr lang="en-US" sz="900" dirty="0" smtClean="0">
                <a:solidFill>
                  <a:srgbClr val="004054"/>
                </a:solidFill>
              </a:rPr>
              <a:t>You </a:t>
            </a:r>
            <a:r>
              <a:rPr lang="en-US" sz="900" dirty="0">
                <a:solidFill>
                  <a:srgbClr val="004054"/>
                </a:solidFill>
              </a:rPr>
              <a:t>get 5 % on best available room rate</a:t>
            </a:r>
            <a:r>
              <a:rPr lang="en-US" sz="900" dirty="0" smtClean="0">
                <a:solidFill>
                  <a:srgbClr val="004054"/>
                </a:solidFill>
              </a:rPr>
              <a:t>.</a:t>
            </a:r>
            <a:endParaRPr lang="en-US" sz="900" dirty="0">
              <a:solidFill>
                <a:srgbClr val="004054"/>
              </a:solidFill>
            </a:endParaRPr>
          </a:p>
          <a:p>
            <a:pPr marL="228600" indent="-228600">
              <a:buFont typeface="+mj-lt"/>
              <a:buAutoNum type="arabicParenR"/>
            </a:pPr>
            <a:r>
              <a:rPr lang="en-US" sz="900" dirty="0" smtClean="0">
                <a:solidFill>
                  <a:srgbClr val="004054"/>
                </a:solidFill>
              </a:rPr>
              <a:t>10 </a:t>
            </a:r>
            <a:r>
              <a:rPr lang="en-US" sz="900" dirty="0">
                <a:solidFill>
                  <a:srgbClr val="004054"/>
                </a:solidFill>
              </a:rPr>
              <a:t>% extra bonus points when booking on www.choice.no.</a:t>
            </a:r>
          </a:p>
          <a:p>
            <a:pPr marL="228600" indent="-228600">
              <a:buFont typeface="+mj-lt"/>
              <a:buAutoNum type="arabicParenR"/>
            </a:pPr>
            <a:r>
              <a:rPr lang="en-US" sz="900" dirty="0" smtClean="0">
                <a:solidFill>
                  <a:srgbClr val="004054"/>
                </a:solidFill>
              </a:rPr>
              <a:t>Free </a:t>
            </a:r>
            <a:r>
              <a:rPr lang="en-US" sz="900" dirty="0">
                <a:solidFill>
                  <a:srgbClr val="004054"/>
                </a:solidFill>
              </a:rPr>
              <a:t>cancellation of booking until 9.00 pm on bookings made through Nordic Choice Hotels. Not applicable on advance payments.</a:t>
            </a:r>
          </a:p>
          <a:p>
            <a:pPr marL="228600" indent="-228600">
              <a:buFont typeface="+mj-lt"/>
              <a:buAutoNum type="arabicParenR"/>
            </a:pPr>
            <a:r>
              <a:rPr lang="en-US" sz="900" dirty="0" smtClean="0">
                <a:solidFill>
                  <a:srgbClr val="004054"/>
                </a:solidFill>
              </a:rPr>
              <a:t>10 </a:t>
            </a:r>
            <a:r>
              <a:rPr lang="en-US" sz="900" dirty="0">
                <a:solidFill>
                  <a:srgbClr val="004054"/>
                </a:solidFill>
              </a:rPr>
              <a:t>% extra bonus points per stay as SILVER member</a:t>
            </a:r>
            <a:r>
              <a:rPr lang="en-US" sz="900" dirty="0" smtClean="0">
                <a:solidFill>
                  <a:srgbClr val="004054"/>
                </a:solidFill>
              </a:rPr>
              <a:t>.</a:t>
            </a:r>
            <a:endParaRPr lang="en-US" sz="900" dirty="0">
              <a:solidFill>
                <a:srgbClr val="004054"/>
              </a:solidFill>
            </a:endParaRPr>
          </a:p>
          <a:p>
            <a:pPr marL="228600" indent="-228600">
              <a:buFont typeface="+mj-lt"/>
              <a:buAutoNum type="arabicParenR"/>
            </a:pPr>
            <a:r>
              <a:rPr lang="en-US" sz="900" dirty="0" smtClean="0">
                <a:solidFill>
                  <a:srgbClr val="004054"/>
                </a:solidFill>
              </a:rPr>
              <a:t>Restaurant </a:t>
            </a:r>
            <a:r>
              <a:rPr lang="en-US" sz="900" dirty="0">
                <a:solidFill>
                  <a:srgbClr val="004054"/>
                </a:solidFill>
              </a:rPr>
              <a:t>voucher valued at SEK 75 when you are staying at Clarion Hotel ®, Quality Hotel ™, or any of our independent hotels in Sweden. </a:t>
            </a:r>
            <a:r>
              <a:rPr lang="en-US" sz="900" dirty="0" smtClean="0">
                <a:solidFill>
                  <a:srgbClr val="004054"/>
                </a:solidFill>
              </a:rPr>
              <a:t/>
            </a:r>
            <a:br>
              <a:rPr lang="en-US" sz="900" dirty="0" smtClean="0">
                <a:solidFill>
                  <a:srgbClr val="004054"/>
                </a:solidFill>
              </a:rPr>
            </a:br>
            <a:r>
              <a:rPr lang="en-US" sz="800" dirty="0" smtClean="0">
                <a:solidFill>
                  <a:srgbClr val="004054"/>
                </a:solidFill>
              </a:rPr>
              <a:t>- </a:t>
            </a:r>
            <a:r>
              <a:rPr lang="en-US" sz="600" dirty="0" smtClean="0">
                <a:solidFill>
                  <a:srgbClr val="004054"/>
                </a:solidFill>
              </a:rPr>
              <a:t>You </a:t>
            </a:r>
            <a:r>
              <a:rPr lang="en-US" sz="600" dirty="0">
                <a:solidFill>
                  <a:srgbClr val="004054"/>
                </a:solidFill>
              </a:rPr>
              <a:t>receive one voucher per night. The voucher is only valid the same day.</a:t>
            </a:r>
          </a:p>
          <a:p>
            <a:pPr marL="228600" indent="-228600">
              <a:buFont typeface="+mj-lt"/>
              <a:buAutoNum type="arabicParenR"/>
            </a:pPr>
            <a:r>
              <a:rPr lang="en-US" sz="900" dirty="0" smtClean="0">
                <a:solidFill>
                  <a:srgbClr val="004054"/>
                </a:solidFill>
              </a:rPr>
              <a:t>Possibility </a:t>
            </a:r>
            <a:r>
              <a:rPr lang="en-US" sz="900" dirty="0">
                <a:solidFill>
                  <a:srgbClr val="004054"/>
                </a:solidFill>
              </a:rPr>
              <a:t>of late check out free of charge until 4.00 pm</a:t>
            </a:r>
            <a:r>
              <a:rPr lang="en-US" sz="900" dirty="0" smtClean="0">
                <a:solidFill>
                  <a:srgbClr val="004054"/>
                </a:solidFill>
              </a:rPr>
              <a:t>.</a:t>
            </a:r>
            <a:endParaRPr lang="en-US" sz="900" dirty="0">
              <a:solidFill>
                <a:srgbClr val="004054"/>
              </a:solidFill>
            </a:endParaRPr>
          </a:p>
          <a:p>
            <a:pPr marL="228600" indent="-228600">
              <a:buFont typeface="+mj-lt"/>
              <a:buAutoNum type="arabicParenR"/>
            </a:pPr>
            <a:r>
              <a:rPr lang="en-US" sz="900" dirty="0" smtClean="0">
                <a:solidFill>
                  <a:srgbClr val="004054"/>
                </a:solidFill>
              </a:rPr>
              <a:t>Status </a:t>
            </a:r>
            <a:r>
              <a:rPr lang="en-US" sz="900" dirty="0">
                <a:solidFill>
                  <a:srgbClr val="004054"/>
                </a:solidFill>
              </a:rPr>
              <a:t>matching of your SILVER-membership to Hertz Gold Plus Reward - Five Star</a:t>
            </a:r>
            <a:r>
              <a:rPr lang="en-US" sz="900" dirty="0" smtClean="0">
                <a:solidFill>
                  <a:srgbClr val="004054"/>
                </a:solidFill>
              </a:rPr>
              <a:t>.</a:t>
            </a:r>
            <a:endParaRPr lang="en-US" sz="900" dirty="0">
              <a:solidFill>
                <a:srgbClr val="004054"/>
              </a:solidFill>
            </a:endParaRPr>
          </a:p>
          <a:p>
            <a:r>
              <a:rPr lang="en-US" sz="900" dirty="0" smtClean="0">
                <a:solidFill>
                  <a:srgbClr val="004054"/>
                </a:solidFill>
              </a:rPr>
              <a:t/>
            </a:r>
            <a:br>
              <a:rPr lang="en-US" sz="900" dirty="0" smtClean="0">
                <a:solidFill>
                  <a:srgbClr val="004054"/>
                </a:solidFill>
              </a:rPr>
            </a:br>
            <a:r>
              <a:rPr lang="en-US" sz="700" dirty="0" smtClean="0">
                <a:solidFill>
                  <a:srgbClr val="004054"/>
                </a:solidFill>
              </a:rPr>
              <a:t>Plus</a:t>
            </a:r>
            <a:r>
              <a:rPr lang="en-US" sz="700" dirty="0">
                <a:solidFill>
                  <a:srgbClr val="004054"/>
                </a:solidFill>
              </a:rPr>
              <a:t>, you get access to all the benefits included in the </a:t>
            </a:r>
            <a:r>
              <a:rPr lang="en-US" sz="700" dirty="0">
                <a:solidFill>
                  <a:srgbClr val="004054"/>
                </a:solidFill>
                <a:hlinkClick r:id="rId6"/>
              </a:rPr>
              <a:t>BLUE membership</a:t>
            </a:r>
            <a:r>
              <a:rPr lang="en-US" sz="700" dirty="0" smtClean="0">
                <a:solidFill>
                  <a:srgbClr val="004054"/>
                </a:solidFill>
              </a:rPr>
              <a:t>.</a:t>
            </a:r>
            <a:endParaRPr lang="nb-NO" sz="300" dirty="0" smtClean="0">
              <a:solidFill>
                <a:srgbClr val="004054"/>
              </a:solidFill>
            </a:endParaRPr>
          </a:p>
          <a:p>
            <a:endParaRPr lang="nb-NO" sz="500" dirty="0" smtClean="0">
              <a:solidFill>
                <a:srgbClr val="004054"/>
              </a:solidFill>
            </a:endParaRPr>
          </a:p>
          <a:p>
            <a:endParaRPr lang="nb-NO" sz="500" dirty="0" smtClean="0">
              <a:solidFill>
                <a:srgbClr val="004054"/>
              </a:solidFill>
            </a:endParaRPr>
          </a:p>
          <a:p>
            <a:endParaRPr lang="nb-NO" sz="500" dirty="0">
              <a:solidFill>
                <a:srgbClr val="004054"/>
              </a:solidFill>
            </a:endParaRPr>
          </a:p>
          <a:p>
            <a:endParaRPr lang="nb-NO" sz="500" dirty="0" smtClean="0">
              <a:solidFill>
                <a:srgbClr val="004054"/>
              </a:solidFill>
            </a:endParaRPr>
          </a:p>
          <a:p>
            <a:endParaRPr lang="nb-NO" sz="500" dirty="0" smtClean="0">
              <a:solidFill>
                <a:srgbClr val="004054"/>
              </a:solidFill>
            </a:endParaRPr>
          </a:p>
          <a:p>
            <a:endParaRPr lang="nb-NO" sz="500" dirty="0">
              <a:solidFill>
                <a:srgbClr val="004054"/>
              </a:solidFill>
            </a:endParaRPr>
          </a:p>
          <a:p>
            <a:endParaRPr lang="nb-NO" sz="500" dirty="0" smtClean="0">
              <a:solidFill>
                <a:srgbClr val="004054"/>
              </a:solidFill>
            </a:endParaRPr>
          </a:p>
          <a:p>
            <a:r>
              <a:rPr lang="nb-NO" sz="900" dirty="0" smtClean="0">
                <a:solidFill>
                  <a:srgbClr val="004054"/>
                </a:solidFill>
              </a:rPr>
              <a:t/>
            </a:r>
            <a:br>
              <a:rPr lang="nb-NO" sz="900" dirty="0" smtClean="0">
                <a:solidFill>
                  <a:srgbClr val="004054"/>
                </a:solidFill>
              </a:rPr>
            </a:br>
            <a:endParaRPr lang="nb-NO" sz="900" dirty="0" smtClean="0">
              <a:solidFill>
                <a:srgbClr val="004054"/>
              </a:solidFill>
            </a:endParaRPr>
          </a:p>
          <a:p>
            <a:endParaRPr lang="nb-NO" sz="900" dirty="0">
              <a:solidFill>
                <a:srgbClr val="004054"/>
              </a:solidFill>
            </a:endParaRPr>
          </a:p>
        </p:txBody>
      </p:sp>
      <p:pic>
        <p:nvPicPr>
          <p:cNvPr id="19" name="Picture 18"/>
          <p:cNvPicPr>
            <a:picLocks noChangeAspect="1"/>
          </p:cNvPicPr>
          <p:nvPr/>
        </p:nvPicPr>
        <p:blipFill>
          <a:blip r:embed="rId7"/>
          <a:stretch>
            <a:fillRect/>
          </a:stretch>
        </p:blipFill>
        <p:spPr>
          <a:xfrm>
            <a:off x="5066427" y="4243175"/>
            <a:ext cx="869690" cy="873156"/>
          </a:xfrm>
          <a:prstGeom prst="rect">
            <a:avLst/>
          </a:prstGeom>
        </p:spPr>
      </p:pic>
      <p:pic>
        <p:nvPicPr>
          <p:cNvPr id="21" name="Picture 20"/>
          <p:cNvPicPr>
            <a:picLocks noChangeAspect="1"/>
          </p:cNvPicPr>
          <p:nvPr/>
        </p:nvPicPr>
        <p:blipFill>
          <a:blip r:embed="rId8"/>
          <a:stretch>
            <a:fillRect/>
          </a:stretch>
        </p:blipFill>
        <p:spPr>
          <a:xfrm>
            <a:off x="826407" y="2623532"/>
            <a:ext cx="197911" cy="130763"/>
          </a:xfrm>
          <a:prstGeom prst="rect">
            <a:avLst/>
          </a:prstGeom>
        </p:spPr>
      </p:pic>
      <p:sp>
        <p:nvSpPr>
          <p:cNvPr id="6" name="Subtitle 5"/>
          <p:cNvSpPr>
            <a:spLocks noGrp="1"/>
          </p:cNvSpPr>
          <p:nvPr>
            <p:ph type="subTitle" idx="1"/>
          </p:nvPr>
        </p:nvSpPr>
        <p:spPr>
          <a:xfrm>
            <a:off x="0" y="74703"/>
            <a:ext cx="6021384" cy="369332"/>
          </a:xfrm>
        </p:spPr>
        <p:txBody>
          <a:bodyPr/>
          <a:lstStyle/>
          <a:p>
            <a:r>
              <a:rPr lang="nb-NO" sz="2400" dirty="0" err="1" smtClean="0"/>
              <a:t>Become</a:t>
            </a:r>
            <a:r>
              <a:rPr lang="nb-NO" sz="2400" dirty="0" smtClean="0"/>
              <a:t> a nordic choice </a:t>
            </a:r>
            <a:r>
              <a:rPr lang="nb-NO" sz="2400" dirty="0" err="1" smtClean="0"/>
              <a:t>club</a:t>
            </a:r>
            <a:r>
              <a:rPr lang="nb-NO" sz="2400" dirty="0" smtClean="0"/>
              <a:t> </a:t>
            </a:r>
            <a:r>
              <a:rPr lang="nb-NO" sz="2400" dirty="0" err="1" smtClean="0"/>
              <a:t>member</a:t>
            </a:r>
            <a:endParaRPr lang="en-US" sz="2400" dirty="0"/>
          </a:p>
        </p:txBody>
      </p:sp>
      <p:pic>
        <p:nvPicPr>
          <p:cNvPr id="2" name="Picture 1"/>
          <p:cNvPicPr>
            <a:picLocks noChangeAspect="1"/>
          </p:cNvPicPr>
          <p:nvPr/>
        </p:nvPicPr>
        <p:blipFill>
          <a:blip r:embed="rId9"/>
          <a:stretch>
            <a:fillRect/>
          </a:stretch>
        </p:blipFill>
        <p:spPr>
          <a:xfrm>
            <a:off x="1402033" y="2027100"/>
            <a:ext cx="590713" cy="254144"/>
          </a:xfrm>
          <a:prstGeom prst="rect">
            <a:avLst/>
          </a:prstGeom>
        </p:spPr>
      </p:pic>
      <p:pic>
        <p:nvPicPr>
          <p:cNvPr id="17" name="Picture 2" descr="C:\Users\no000magj\AppData\Local\Microsoft\Windows\Temporary Internet Files\Content.Outlook\TTMCU2SF\Silver640x40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21389" y="6980"/>
            <a:ext cx="3122615" cy="19516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no000magj\AppData\Local\Microsoft\Windows\Temporary Internet Files\Content.Outlook\TTMCU2SF\Silver-10Percent_EN.jpg"/>
          <p:cNvPicPr>
            <a:picLocks noChangeAspect="1" noChangeArrowheads="1"/>
          </p:cNvPicPr>
          <p:nvPr/>
        </p:nvPicPr>
        <p:blipFill rotWithShape="1">
          <a:blip r:embed="rId11">
            <a:extLst>
              <a:ext uri="{28A0092B-C50C-407E-A947-70E740481C1C}">
                <a14:useLocalDpi xmlns:a14="http://schemas.microsoft.com/office/drawing/2010/main" val="0"/>
              </a:ext>
            </a:extLst>
          </a:blip>
          <a:srcRect l="34014"/>
          <a:stretch/>
        </p:blipFill>
        <p:spPr bwMode="auto">
          <a:xfrm>
            <a:off x="6077061" y="4300851"/>
            <a:ext cx="1813356" cy="9189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870059">
            <a:off x="7940798" y="4504343"/>
            <a:ext cx="800372" cy="5042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26717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Ny NCH_mal-rettet">
  <a:themeElements>
    <a:clrScheme name="NCH">
      <a:dk1>
        <a:sysClr val="windowText" lastClr="000000"/>
      </a:dk1>
      <a:lt1>
        <a:sysClr val="window" lastClr="FFFFFF"/>
      </a:lt1>
      <a:dk2>
        <a:srgbClr val="004054"/>
      </a:dk2>
      <a:lt2>
        <a:srgbClr val="FFFFFF"/>
      </a:lt2>
      <a:accent1>
        <a:srgbClr val="5ADAE9"/>
      </a:accent1>
      <a:accent2>
        <a:srgbClr val="004054"/>
      </a:accent2>
      <a:accent3>
        <a:srgbClr val="78BE20"/>
      </a:accent3>
      <a:accent4>
        <a:srgbClr val="FEDB00"/>
      </a:accent4>
      <a:accent5>
        <a:srgbClr val="8B84D7"/>
      </a:accent5>
      <a:accent6>
        <a:srgbClr val="FFFFFF"/>
      </a:accent6>
      <a:hlink>
        <a:srgbClr val="5ADAE9"/>
      </a:hlink>
      <a:folHlink>
        <a:srgbClr val="78BE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Ny NCH_mal" id="{66C0F044-0306-4683-AA6A-0407E68B20F3}" vid="{0B649C62-94B4-4FD6-88B3-BBF344E82C0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613B8FF3C6B14C902BB42069DC0DDE" ma:contentTypeVersion="3" ma:contentTypeDescription="Create a new document." ma:contentTypeScope="" ma:versionID="cc4e0870c0118b857b30e482ce801488">
  <xsd:schema xmlns:xsd="http://www.w3.org/2001/XMLSchema" xmlns:xs="http://www.w3.org/2001/XMLSchema" xmlns:p="http://schemas.microsoft.com/office/2006/metadata/properties" xmlns:ns1="http://schemas.microsoft.com/sharepoint/v3" xmlns:ns2="e4ae4693-119f-4964-b5ec-6db3b03ed7a7" targetNamespace="http://schemas.microsoft.com/office/2006/metadata/properties" ma:root="true" ma:fieldsID="412e68488141db96f1c46054fb57552d" ns1:_="" ns2:_="">
    <xsd:import namespace="http://schemas.microsoft.com/sharepoint/v3"/>
    <xsd:import namespace="e4ae4693-119f-4964-b5ec-6db3b03ed7a7"/>
    <xsd:element name="properties">
      <xsd:complexType>
        <xsd:sequence>
          <xsd:element name="documentManagement">
            <xsd:complexType>
              <xsd:all>
                <xsd:element ref="ns1:PublishingStartDate" minOccurs="0"/>
                <xsd:element ref="ns1:PublishingExpirationDate" minOccurs="0"/>
                <xsd:element ref="ns2:MP_UserTags" minOccurs="0"/>
                <xsd:element ref="ns2:MP_Inherited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ae4693-119f-4964-b5ec-6db3b03ed7a7" elementFormDefault="qualified">
    <xsd:import namespace="http://schemas.microsoft.com/office/2006/documentManagement/types"/>
    <xsd:import namespace="http://schemas.microsoft.com/office/infopath/2007/PartnerControls"/>
    <xsd:element name="MP_UserTags" ma:index="10" nillable="true" ma:displayName="Tags" ma:hidden="true" ma:internalName="MP_UserTags" ma:readOnly="false">
      <xsd:simpleType>
        <xsd:restriction base="dms:Unknown"/>
      </xsd:simpleType>
    </xsd:element>
    <xsd:element name="MP_InheritedTags" ma:index="11" nillable="true" ma:displayName="Inherited Tags" ma:hidden="true" ma:internalName="MP_InheritedTags"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P_UserTags xmlns="e4ae4693-119f-4964-b5ec-6db3b03ed7a7" xsi:nil="true"/>
    <PublishingExpirationDate xmlns="http://schemas.microsoft.com/sharepoint/v3" xsi:nil="true"/>
    <PublishingStartDate xmlns="http://schemas.microsoft.com/sharepoint/v3" xsi:nil="true"/>
    <MP_InheritedTags xmlns="e4ae4693-119f-4964-b5ec-6db3b03ed7a7">((2751)(1094)(56))((95)(92))((83)(79))</MP_InheritedTags>
  </documentManagement>
</p:properties>
</file>

<file path=customXml/itemProps1.xml><?xml version="1.0" encoding="utf-8"?>
<ds:datastoreItem xmlns:ds="http://schemas.openxmlformats.org/officeDocument/2006/customXml" ds:itemID="{0AA13D68-B17E-4F83-A42A-B5BEDA1B1C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4ae4693-119f-4964-b5ec-6db3b03ed7a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7B6F2769-7194-4217-93D3-3AF3A4742282}">
  <ds:schemaRefs>
    <ds:schemaRef ds:uri="http://schemas.microsoft.com/office/2006/documentManagement/types"/>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http://schemas.microsoft.com/sharepoint/v3"/>
    <ds:schemaRef ds:uri="e4ae4693-119f-4964-b5ec-6db3b03ed7a7"/>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Ny NCH_mal-rettet.potx</Template>
  <TotalTime>1526</TotalTime>
  <Words>231</Words>
  <Application>Microsoft Office PowerPoint</Application>
  <PresentationFormat>On-screen Show (16:9)</PresentationFormat>
  <Paragraphs>36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Ny NCH_mal-rettet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Nordic Choice Hotels</dc:creator>
  <cp:lastModifiedBy>Eric Paananen</cp:lastModifiedBy>
  <cp:revision>153</cp:revision>
  <dcterms:created xsi:type="dcterms:W3CDTF">2010-04-12T23:12:02Z</dcterms:created>
  <dcterms:modified xsi:type="dcterms:W3CDTF">2018-11-08T10:19:44Z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0x010100FC613B8FF3C6B14C902BB42069DC0DDE</vt:lpwstr>
  </property>
</Properties>
</file>